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4" autoAdjust="0"/>
    <p:restoredTop sz="94660"/>
  </p:normalViewPr>
  <p:slideViewPr>
    <p:cSldViewPr>
      <p:cViewPr varScale="1">
        <p:scale>
          <a:sx n="70" d="100"/>
          <a:sy n="70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284D0-5AD1-42A0-9F0F-224519EC3C95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2ADB-C6E1-42EE-9B80-0D7175533E9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97815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284D0-5AD1-42A0-9F0F-224519EC3C95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2ADB-C6E1-42EE-9B80-0D7175533E9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54192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284D0-5AD1-42A0-9F0F-224519EC3C95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2ADB-C6E1-42EE-9B80-0D7175533E9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44418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284D0-5AD1-42A0-9F0F-224519EC3C95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2ADB-C6E1-42EE-9B80-0D7175533E9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63385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284D0-5AD1-42A0-9F0F-224519EC3C95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2ADB-C6E1-42EE-9B80-0D7175533E9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94608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284D0-5AD1-42A0-9F0F-224519EC3C95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2ADB-C6E1-42EE-9B80-0D7175533E9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2778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284D0-5AD1-42A0-9F0F-224519EC3C95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2ADB-C6E1-42EE-9B80-0D7175533E9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99249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284D0-5AD1-42A0-9F0F-224519EC3C95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2ADB-C6E1-42EE-9B80-0D7175533E9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88224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284D0-5AD1-42A0-9F0F-224519EC3C95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2ADB-C6E1-42EE-9B80-0D7175533E9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80871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284D0-5AD1-42A0-9F0F-224519EC3C95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2ADB-C6E1-42EE-9B80-0D7175533E9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5644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284D0-5AD1-42A0-9F0F-224519EC3C95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2ADB-C6E1-42EE-9B80-0D7175533E9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64842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284D0-5AD1-42A0-9F0F-224519EC3C95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DA2ADB-C6E1-42EE-9B80-0D7175533E9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03663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tecnojur.blogs.lexnova.es/2010/12/08/los-virus-informaticos-la-amenaza-mas-popular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s.answers.yahoo.com/question/index?qid=20100826151741AAG5NoY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rtalprogramas.com/gratis/anti-gusanos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888"/>
            <a:ext cx="9144000" cy="684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12976"/>
            <a:ext cx="4283057" cy="3160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 rot="20430266">
            <a:off x="267268" y="845843"/>
            <a:ext cx="8229600" cy="2371210"/>
          </a:xfrm>
        </p:spPr>
        <p:txBody>
          <a:bodyPr>
            <a:normAutofit fontScale="90000"/>
          </a:bodyPr>
          <a:lstStyle/>
          <a:p>
            <a:r>
              <a:rPr lang="es-CO" dirty="0" smtClean="0">
                <a:solidFill>
                  <a:schemeClr val="accent6">
                    <a:lumMod val="75000"/>
                  </a:schemeClr>
                </a:solidFill>
                <a:latin typeface="Matura MT Script Capitals" pitchFamily="66" charset="0"/>
              </a:rPr>
              <a:t>Angie Paola Martínez</a:t>
            </a:r>
            <a:br>
              <a:rPr lang="es-CO" dirty="0" smtClean="0">
                <a:solidFill>
                  <a:schemeClr val="accent6">
                    <a:lumMod val="75000"/>
                  </a:schemeClr>
                </a:solidFill>
                <a:latin typeface="Matura MT Script Capitals" pitchFamily="66" charset="0"/>
              </a:rPr>
            </a:br>
            <a:r>
              <a:rPr lang="es-CO" dirty="0" smtClean="0">
                <a:solidFill>
                  <a:schemeClr val="accent6">
                    <a:lumMod val="75000"/>
                  </a:schemeClr>
                </a:solidFill>
                <a:latin typeface="Matura MT Script Capitals" pitchFamily="66" charset="0"/>
              </a:rPr>
              <a:t>Damaris Córdoba Mosquera</a:t>
            </a:r>
            <a:br>
              <a:rPr lang="es-CO" dirty="0" smtClean="0">
                <a:solidFill>
                  <a:schemeClr val="accent6">
                    <a:lumMod val="75000"/>
                  </a:schemeClr>
                </a:solidFill>
                <a:latin typeface="Matura MT Script Capitals" pitchFamily="66" charset="0"/>
              </a:rPr>
            </a:br>
            <a:r>
              <a:rPr lang="es-CO" dirty="0" smtClean="0">
                <a:solidFill>
                  <a:schemeClr val="accent6">
                    <a:lumMod val="75000"/>
                  </a:schemeClr>
                </a:solidFill>
                <a:latin typeface="Matura MT Script Capitals" pitchFamily="66" charset="0"/>
              </a:rPr>
              <a:t>10¨2</a:t>
            </a:r>
            <a:br>
              <a:rPr lang="es-CO" dirty="0" smtClean="0">
                <a:solidFill>
                  <a:schemeClr val="accent6">
                    <a:lumMod val="75000"/>
                  </a:schemeClr>
                </a:solidFill>
                <a:latin typeface="Matura MT Script Capitals" pitchFamily="66" charset="0"/>
              </a:rPr>
            </a:br>
            <a:r>
              <a:rPr lang="es-CO" smtClean="0">
                <a:solidFill>
                  <a:schemeClr val="accent6">
                    <a:lumMod val="75000"/>
                  </a:schemeClr>
                </a:solidFill>
                <a:latin typeface="Matura MT Script Capitals" pitchFamily="66" charset="0"/>
              </a:rPr>
              <a:t>Gusano o Word</a:t>
            </a:r>
            <a:endParaRPr lang="es-CO" dirty="0">
              <a:solidFill>
                <a:schemeClr val="accent6">
                  <a:lumMod val="75000"/>
                </a:schemeClr>
              </a:solidFill>
              <a:latin typeface="Matura MT Script Capital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5982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057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1470025"/>
          </a:xfrm>
        </p:spPr>
        <p:txBody>
          <a:bodyPr/>
          <a:lstStyle/>
          <a:p>
            <a:r>
              <a:rPr lang="es-CO" dirty="0" smtClean="0">
                <a:solidFill>
                  <a:schemeClr val="accent6">
                    <a:lumMod val="75000"/>
                  </a:schemeClr>
                </a:solidFill>
                <a:latin typeface="Matura MT Script Capitals" pitchFamily="66" charset="0"/>
              </a:rPr>
              <a:t>Virus gusano</a:t>
            </a:r>
            <a:endParaRPr lang="es-CO" dirty="0">
              <a:solidFill>
                <a:schemeClr val="accent6">
                  <a:lumMod val="75000"/>
                </a:schemeClr>
              </a:solidFill>
              <a:latin typeface="Matura MT Script Capitals" pitchFamily="66" charset="0"/>
            </a:endParaRPr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683568" y="1844824"/>
            <a:ext cx="7272808" cy="4536504"/>
          </a:xfrm>
        </p:spPr>
        <p:txBody>
          <a:bodyPr>
            <a:normAutofit/>
          </a:bodyPr>
          <a:lstStyle/>
          <a:p>
            <a:r>
              <a:rPr lang="es-CO" sz="3000" dirty="0" smtClean="0">
                <a:solidFill>
                  <a:schemeClr val="tx1"/>
                </a:solidFill>
                <a:latin typeface="Berlin Sans FB Demi" pitchFamily="34" charset="0"/>
              </a:rPr>
              <a:t>Es un virus maligno que tiene como propósito  alterar el funcionamiento normal del ordenador sin permiso de sus usuarios, así alterando los programas del ordenador infectado y duplicándolos.</a:t>
            </a:r>
          </a:p>
          <a:p>
            <a:endParaRPr lang="es-CO" dirty="0">
              <a:solidFill>
                <a:schemeClr val="tx1"/>
              </a:solidFill>
            </a:endParaRPr>
          </a:p>
          <a:p>
            <a:r>
              <a:rPr lang="es-CO" dirty="0" smtClean="0">
                <a:hlinkClick r:id="rId3"/>
              </a:rPr>
              <a:t>http://tecnojur.blogs.lexnova.es/2010/12/08/los-virus-informaticos-la-amenaza-mas-popular/</a:t>
            </a:r>
            <a:endParaRPr lang="es-CO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378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367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>
                <a:solidFill>
                  <a:schemeClr val="accent6">
                    <a:lumMod val="75000"/>
                  </a:schemeClr>
                </a:solidFill>
                <a:latin typeface="Matura MT Script Capitals" pitchFamily="66" charset="0"/>
              </a:rPr>
              <a:t>Consecuencias del virus </a:t>
            </a:r>
            <a:endParaRPr lang="es-CO" dirty="0">
              <a:solidFill>
                <a:schemeClr val="accent6">
                  <a:lumMod val="75000"/>
                </a:schemeClr>
              </a:solidFill>
              <a:latin typeface="Matura MT Script Capitals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CO" dirty="0" smtClean="0">
                <a:latin typeface="Berlin Sans FB Demi" pitchFamily="34" charset="0"/>
              </a:rPr>
              <a:t>una vez que este en la computadora puede viajar solo</a:t>
            </a:r>
          </a:p>
          <a:p>
            <a:r>
              <a:rPr lang="es-CO" dirty="0" smtClean="0">
                <a:latin typeface="Berlin Sans FB Demi" pitchFamily="34" charset="0"/>
              </a:rPr>
              <a:t>Tiene habilidad para replicarse en varios números</a:t>
            </a:r>
          </a:p>
          <a:p>
            <a:r>
              <a:rPr lang="es-CO" dirty="0" smtClean="0">
                <a:latin typeface="Berlin Sans FB Demi" pitchFamily="34" charset="0"/>
              </a:rPr>
              <a:t>Bloquean redes y son muy lentos para ir a una pagina de internet </a:t>
            </a:r>
          </a:p>
          <a:p>
            <a:r>
              <a:rPr lang="es-CO" dirty="0" smtClean="0">
                <a:latin typeface="Berlin Sans FB Demi" pitchFamily="34" charset="0"/>
              </a:rPr>
              <a:t>Propaga este mismo virus a través de correos electrónicos</a:t>
            </a:r>
          </a:p>
          <a:p>
            <a:pPr marL="0" indent="0">
              <a:buNone/>
            </a:pPr>
            <a:r>
              <a:rPr lang="es-CO" dirty="0" smtClean="0">
                <a:hlinkClick r:id="rId3"/>
              </a:rPr>
              <a:t>http://es.answers.yahoo.com/question/index?qid=20100826151741AAG5NoY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41905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225"/>
            <a:ext cx="9144000" cy="688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899592" y="260648"/>
            <a:ext cx="7772400" cy="1470025"/>
          </a:xfrm>
        </p:spPr>
        <p:txBody>
          <a:bodyPr/>
          <a:lstStyle/>
          <a:p>
            <a:r>
              <a:rPr lang="es-CO" dirty="0" smtClean="0">
                <a:solidFill>
                  <a:schemeClr val="accent6">
                    <a:lumMod val="75000"/>
                  </a:schemeClr>
                </a:solidFill>
                <a:latin typeface="Matura MT Script Capitals" pitchFamily="66" charset="0"/>
              </a:rPr>
              <a:t>Programas para combatir el virus gusano  </a:t>
            </a:r>
            <a:endParaRPr lang="es-CO" dirty="0">
              <a:solidFill>
                <a:schemeClr val="accent6">
                  <a:lumMod val="75000"/>
                </a:schemeClr>
              </a:solidFill>
              <a:latin typeface="Matura MT Script Capitals" pitchFamily="66" charset="0"/>
            </a:endParaRPr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1043608" y="1988840"/>
            <a:ext cx="6728792" cy="4176464"/>
          </a:xfr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s-CO" dirty="0" smtClean="0">
                <a:solidFill>
                  <a:schemeClr val="tx1"/>
                </a:solidFill>
                <a:latin typeface="Berlin Sans FB Demi" pitchFamily="34" charset="0"/>
              </a:rPr>
              <a:t>Spyware Terminator  2012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CO" dirty="0" smtClean="0">
                <a:solidFill>
                  <a:schemeClr val="tx1"/>
                </a:solidFill>
                <a:latin typeface="Berlin Sans FB Demi" pitchFamily="34" charset="0"/>
              </a:rPr>
              <a:t>Doublé Anti-</a:t>
            </a:r>
            <a:r>
              <a:rPr lang="es-CO" dirty="0" err="1" smtClean="0">
                <a:solidFill>
                  <a:schemeClr val="tx1"/>
                </a:solidFill>
                <a:latin typeface="Berlin Sans FB Demi" pitchFamily="34" charset="0"/>
              </a:rPr>
              <a:t>Spy</a:t>
            </a:r>
            <a:r>
              <a:rPr lang="es-CO" dirty="0" smtClean="0">
                <a:solidFill>
                  <a:schemeClr val="tx1"/>
                </a:solidFill>
                <a:latin typeface="Berlin Sans FB Demi" pitchFamily="34" charset="0"/>
              </a:rPr>
              <a:t> Professional 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CO" dirty="0" smtClean="0">
                <a:solidFill>
                  <a:schemeClr val="tx1"/>
                </a:solidFill>
                <a:latin typeface="Berlin Sans FB Demi" pitchFamily="34" charset="0"/>
              </a:rPr>
              <a:t> Anti </a:t>
            </a:r>
            <a:r>
              <a:rPr lang="es-CO" smtClean="0">
                <a:solidFill>
                  <a:schemeClr val="tx1"/>
                </a:solidFill>
                <a:latin typeface="Berlin Sans FB Demi" pitchFamily="34" charset="0"/>
              </a:rPr>
              <a:t>Spam </a:t>
            </a:r>
            <a:r>
              <a:rPr lang="es-CO" smtClean="0">
                <a:solidFill>
                  <a:schemeClr val="tx1"/>
                </a:solidFill>
                <a:latin typeface="Berlin Sans FB Demi" pitchFamily="34" charset="0"/>
              </a:rPr>
              <a:t>Plus</a:t>
            </a:r>
            <a:endParaRPr lang="es-CO" dirty="0">
              <a:solidFill>
                <a:schemeClr val="tx1"/>
              </a:solidFill>
            </a:endParaRPr>
          </a:p>
          <a:p>
            <a:r>
              <a:rPr lang="es-CO" dirty="0" smtClean="0">
                <a:hlinkClick r:id="rId3"/>
              </a:rPr>
              <a:t>http://www.portalprogramas.com/gratis/anti-gusanos</a:t>
            </a:r>
            <a:endParaRPr lang="es-C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658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225"/>
            <a:ext cx="9131300" cy="684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 descr="http://fabianmarinog.files.wordpress.com/2008/08/virus-wor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25569">
            <a:off x="-147159" y="396096"/>
            <a:ext cx="3520822" cy="2779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nachox.com/wp-content/uploads/2008/12/antivirus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1710" y="3717032"/>
            <a:ext cx="3619500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antivirus.es/wp-content/uploads/2009/12/wormpc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98897">
            <a:off x="5203353" y="419067"/>
            <a:ext cx="2381250" cy="179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www.sololistas.net/wp-content/uploads/2011/05/Sasse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69891">
            <a:off x="2061961" y="3617657"/>
            <a:ext cx="2857500" cy="292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4299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103</Words>
  <Application>Microsoft Office PowerPoint</Application>
  <PresentationFormat>Presentación en pantalla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Angie Paola Martínez Damaris Córdoba Mosquera 10¨2 Gusano o Word</vt:lpstr>
      <vt:lpstr>Virus gusano</vt:lpstr>
      <vt:lpstr>Consecuencias del virus </vt:lpstr>
      <vt:lpstr>Programas para combatir el virus gusano  </vt:lpstr>
      <vt:lpstr>Presentación de PowerPoint</vt:lpstr>
    </vt:vector>
  </TitlesOfParts>
  <Company>Secretaria de Educacion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I.E GABRIEL GARCIA MARQUEZ</dc:creator>
  <cp:lastModifiedBy>I.E GABRIEL GARCIA MARQUEZ</cp:lastModifiedBy>
  <cp:revision>8</cp:revision>
  <dcterms:created xsi:type="dcterms:W3CDTF">2012-08-09T18:18:48Z</dcterms:created>
  <dcterms:modified xsi:type="dcterms:W3CDTF">2012-08-16T18:54:39Z</dcterms:modified>
</cp:coreProperties>
</file>